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76" r:id="rId2"/>
    <p:sldId id="277" r:id="rId3"/>
    <p:sldId id="278" r:id="rId4"/>
    <p:sldId id="279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2" r:id="rId17"/>
    <p:sldId id="291" r:id="rId18"/>
    <p:sldId id="293" r:id="rId19"/>
    <p:sldId id="294" r:id="rId20"/>
    <p:sldId id="295" r:id="rId21"/>
    <p:sldId id="296" r:id="rId22"/>
    <p:sldId id="275" r:id="rId23"/>
  </p:sldIdLst>
  <p:sldSz cx="9144000" cy="5143500" type="screen16x9"/>
  <p:notesSz cx="6858000" cy="9144000"/>
  <p:embeddedFontLst>
    <p:embeddedFont>
      <p:font typeface="Open Sans" panose="020B0606030504020204" pitchFamily="3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A81B"/>
    <a:srgbClr val="6091BA"/>
    <a:srgbClr val="A0CC3A"/>
    <a:srgbClr val="8D64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5"/>
    <p:restoredTop sz="94726"/>
  </p:normalViewPr>
  <p:slideViewPr>
    <p:cSldViewPr snapToGrid="0">
      <p:cViewPr varScale="1">
        <p:scale>
          <a:sx n="103" d="100"/>
          <a:sy n="103" d="100"/>
        </p:scale>
        <p:origin x="74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6375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3B36561-C15F-C24E-0907-012E4F79EC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0738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48BBEA-598E-E261-558E-2A2C64862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883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A73D5B-D853-4F50-E1EA-93E21B95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0172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AA40E8-26C5-736F-4FE2-28D931D2CB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60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ABF3AA3-FE8B-DBD6-661A-153FAD19F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14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AB9834-2526-FD3F-D811-640262CDD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1197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CB7F2A-8E6B-DC8E-BC0F-2D15334D4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371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603C964-9A3A-39C9-BB69-2E76A5A33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487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04843DC-5D2A-A704-78BC-9BD41C26F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5300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85B71B-D361-D5E4-12C1-4CE3025F2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609585-461A-4EAF-9BA5-EB368CD4BF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34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28531F-8341-70CF-4C40-EE5137EB2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7930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5E770C-132F-AF66-266B-995EFEB2B9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3908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28BF871-A43B-595E-3179-FC0C1C4F7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62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/>
        </p:nvSpPr>
        <p:spPr>
          <a:xfrm>
            <a:off x="863100" y="2266050"/>
            <a:ext cx="7417800" cy="30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2000" b="1" dirty="0">
                <a:solidFill>
                  <a:srgbClr val="0070C0"/>
                </a:solidFill>
                <a:latin typeface="Open Sans"/>
                <a:ea typeface="Open Sans"/>
                <a:cs typeface="Open Sans"/>
                <a:sym typeface="Open Sans"/>
              </a:rPr>
              <a:t>Will continue in the next session …..</a:t>
            </a:r>
            <a:endParaRPr sz="2000" b="1" dirty="0">
              <a:solidFill>
                <a:srgbClr val="0070C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152337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E58829-1AA5-5232-997A-5C8038AA5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855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A83D14-29EE-99D9-48E7-9DB1CFDD58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869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D5F753-831D-3211-DD27-A3A624DA2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96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771ED5-5972-F244-EA2A-A94AE57C1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521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7DD42EB-5684-E101-BE11-D6FACECEF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947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493021-5ED1-17AF-B1C7-1D46716D2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3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74BB3-4730-F7E5-B1B1-674D76613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9145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394</TotalTime>
  <Words>7</Words>
  <Application>Microsoft Office PowerPoint</Application>
  <PresentationFormat>On-screen Show (16:9)</PresentationFormat>
  <Paragraphs>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5" baseType="lpstr">
      <vt:lpstr>Open Sans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Ellen Parrish</dc:creator>
  <cp:lastModifiedBy>Johnson Meitei L</cp:lastModifiedBy>
  <cp:revision>30</cp:revision>
  <dcterms:modified xsi:type="dcterms:W3CDTF">2023-11-22T13:23:18Z</dcterms:modified>
</cp:coreProperties>
</file>